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7" r:id="rId15"/>
    <p:sldId id="26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718A38-12FA-91E6-C8FF-F553F3EE493E}" v="1509" dt="2022-09-29T12:11:31.735"/>
    <p1510:client id="{24604FB5-7619-4E7F-B028-DB2E2A50B048}" v="59" dt="2022-09-29T12:13:34.735"/>
    <p1510:client id="{3D29A57C-002F-79CA-65CF-1E7EF7E06603}" v="368" dt="2022-09-29T12:17:50.0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A2242-F35D-4F7C-8DBD-6FCA37A777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B409616A-839B-42E0-AAC0-1CED79134F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54100553-1B92-47E6-8102-0AE50B9BC7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5DDEF21E-5D48-482B-A375-214A58591D2D}"/>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F203872D-4ED7-4346-8B2A-85212682446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269453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C21A-7534-424A-B33D-C3B633DFB3C5}"/>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4FE6DC32-CE4E-4588-862D-7754A2C7EF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C0B444-9AF0-4C53-8472-2B66C2B408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AA28D53-B8F0-40EB-8954-2F5FFFE73289}"/>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42FD2EB4-C232-4168-8EB3-2A0E373433B9}"/>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80224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16B8EB-B9C8-4178-8C9F-72A4258653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832EC6F6-DDE7-4F58-93C7-26738AAC67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6672A894-9CB0-4E07-8D3D-4508E1EC970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14F05D77-27E0-416E-BD58-11CE0424E96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9656CC6-616F-4C42-BE9B-A05CF488628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53937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F494-784B-4BCA-AFFA-93BE666DB65B}"/>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EF5B82E7-03B1-4F32-ADF2-D374A8C38A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A979F4-396F-4341-A397-95CC1BD47AA9}"/>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FB38B8BB-E520-458B-A9F3-6C741AFB7802}"/>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A9BA5BDA-6B80-4B9A-8472-219291E513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283409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DDB49-7B17-462D-B9DB-2364668776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2EBCC04A-91A5-48EA-8E49-11CB995942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41EFB6-6658-46E7-A0D8-B20E0821DC62}"/>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141D3B-5275-4DE8-9501-5C17F4D150A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AECBBFE-F481-4B28-B718-5BE808D806B8}"/>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398174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F05A-9D60-41AA-A8BD-730918899C09}"/>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4E7EEE36-1F30-4DBD-931F-AD20952B02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46679271-93AE-48B6-A2FA-87B66F5F38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BE2718D6-31B7-410A-874D-DBA33C1CC75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C54DA5E2-8E7A-4BC5-BE3D-CF00ABA9802D}"/>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D3512C56-7481-4619-9563-124ACE3AA84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2523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264F9-D5AA-4DEC-93C7-4E56E83E3CA1}"/>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FD1B3659-B809-4BE2-9E08-DE9B65515B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7E8D94-B0B5-42EF-8436-64361211AA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1D8A48A1-5264-4473-AC5D-41E83A325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7A077D-7C21-443F-959A-F58BCF320A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6A95116C-B8C7-4C40-95E2-94757D4D7F45}"/>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8" name="Footer Placeholder 7">
            <a:extLst>
              <a:ext uri="{FF2B5EF4-FFF2-40B4-BE49-F238E27FC236}">
                <a16:creationId xmlns:a16="http://schemas.microsoft.com/office/drawing/2014/main" id="{8DF97F04-D80E-4334-96DC-666BE5F3BDD5}"/>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0DF69B89-13ED-4321-9AFD-5299A9A522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1401663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8CD24-725F-4333-98F0-AB785AE3B2F0}"/>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B6F45B69-056D-442C-A2BD-7B4A92BA5F58}"/>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4" name="Footer Placeholder 3">
            <a:extLst>
              <a:ext uri="{FF2B5EF4-FFF2-40B4-BE49-F238E27FC236}">
                <a16:creationId xmlns:a16="http://schemas.microsoft.com/office/drawing/2014/main" id="{A134E27D-1BE3-46FA-86A0-E21D02EFCA41}"/>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9C98857F-F245-4BC8-BC12-B0546EE0E902}"/>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176249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971E84-24FE-4C73-A6F5-05FF0F0A58CF}"/>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3" name="Footer Placeholder 2">
            <a:extLst>
              <a:ext uri="{FF2B5EF4-FFF2-40B4-BE49-F238E27FC236}">
                <a16:creationId xmlns:a16="http://schemas.microsoft.com/office/drawing/2014/main" id="{B759B4E1-F075-4418-BD07-08D88294AD3C}"/>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7DA74866-C461-4919-AC79-319F245AF444}"/>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872467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28D44-5823-4FE2-9485-E3C5D9B691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FB8DB351-2E85-4B72-BA91-7D047F8350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F03989A6-37A1-4BD8-8196-FF00001143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93062-69B8-46D5-A6DB-AA9779FE832B}"/>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033B550D-C588-46FC-9FA0-AF2F7E85AA82}"/>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FA4AE673-5515-4A94-993E-BAEF53F9EB13}"/>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78898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43004-93D6-4B54-8148-75A4CA7722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9D18ABB7-83C4-44C9-A5C9-CDD54C11A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76C6CCF3-DFBE-4DE3-8B15-9B546E6A90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1A25FD-22AE-42BB-A41F-74E8114FC6E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413B3915-4C80-4358-92EF-8CE3A677313E}"/>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42E678A2-830B-40F6-A3EB-86D66FCF5A1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77338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837F5F-8CC8-4808-BB16-5539B1C2B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9073F02B-AB90-4B99-8952-5848A536BE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795D21F7-9B7E-446A-91DB-A1632B6085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7608CA-77AE-405B-B2DC-85B916E52C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57778791-3C53-4D40-9D74-9D8DBC28CF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433F4D-E2F6-4767-8531-9CA09A2EE0A1}" type="slidenum">
              <a:rPr lang="en-NZ" smtClean="0"/>
              <a:t>‹#›</a:t>
            </a:fld>
            <a:endParaRPr lang="en-NZ"/>
          </a:p>
        </p:txBody>
      </p:sp>
    </p:spTree>
    <p:extLst>
      <p:ext uri="{BB962C8B-B14F-4D97-AF65-F5344CB8AC3E}">
        <p14:creationId xmlns:p14="http://schemas.microsoft.com/office/powerpoint/2010/main" val="2362421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9A83700-36C5-4BE9-848F-F584567F8B09}"/>
              </a:ext>
            </a:extLst>
          </p:cNvPr>
          <p:cNvGraphicFramePr>
            <a:graphicFrameLocks noGrp="1"/>
          </p:cNvGraphicFramePr>
          <p:nvPr>
            <p:extLst>
              <p:ext uri="{D42A27DB-BD31-4B8C-83A1-F6EECF244321}">
                <p14:modId xmlns:p14="http://schemas.microsoft.com/office/powerpoint/2010/main" val="2315647367"/>
              </p:ext>
            </p:extLst>
          </p:nvPr>
        </p:nvGraphicFramePr>
        <p:xfrm>
          <a:off x="2032000" y="719666"/>
          <a:ext cx="8128000" cy="7416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490185129"/>
                    </a:ext>
                  </a:extLst>
                </a:gridCol>
                <a:gridCol w="6096000">
                  <a:extLst>
                    <a:ext uri="{9D8B030D-6E8A-4147-A177-3AD203B41FA5}">
                      <a16:colId xmlns:a16="http://schemas.microsoft.com/office/drawing/2014/main" val="1577239435"/>
                    </a:ext>
                  </a:extLst>
                </a:gridCol>
              </a:tblGrid>
              <a:tr h="370840">
                <a:tc>
                  <a:txBody>
                    <a:bodyPr/>
                    <a:lstStyle/>
                    <a:p>
                      <a:r>
                        <a:rPr lang="en-NZ"/>
                        <a:t>Name</a:t>
                      </a:r>
                    </a:p>
                  </a:txBody>
                  <a:tcPr/>
                </a:tc>
                <a:tc>
                  <a:txBody>
                    <a:bodyPr/>
                    <a:lstStyle/>
                    <a:p>
                      <a:r>
                        <a:rPr lang="en-NZ"/>
                        <a:t>James</a:t>
                      </a:r>
                    </a:p>
                  </a:txBody>
                  <a:tcPr/>
                </a:tc>
                <a:extLst>
                  <a:ext uri="{0D108BD9-81ED-4DB2-BD59-A6C34878D82A}">
                    <a16:rowId xmlns:a16="http://schemas.microsoft.com/office/drawing/2014/main" val="1310706735"/>
                  </a:ext>
                </a:extLst>
              </a:tr>
              <a:tr h="370840">
                <a:tc>
                  <a:txBody>
                    <a:bodyPr/>
                    <a:lstStyle/>
                    <a:p>
                      <a:r>
                        <a:rPr lang="en-NZ"/>
                        <a:t>Git Hash</a:t>
                      </a:r>
                    </a:p>
                  </a:txBody>
                  <a:tcPr/>
                </a:tc>
                <a:tc>
                  <a:txBody>
                    <a:bodyPr/>
                    <a:lstStyle/>
                    <a:p>
                      <a:pPr lvl="0">
                        <a:buNone/>
                      </a:pPr>
                      <a:r>
                        <a:rPr lang="en-NZ" sz="1800" b="0" i="0" u="none" strike="noStrike" noProof="0">
                          <a:latin typeface="Calibri"/>
                        </a:rPr>
                        <a:t>387250d9ce0d7fa4ac12a5086a510e7ff32f32bf</a:t>
                      </a:r>
                      <a:endParaRPr lang="en-US"/>
                    </a:p>
                  </a:txBody>
                  <a:tcPr/>
                </a:tc>
                <a:extLst>
                  <a:ext uri="{0D108BD9-81ED-4DB2-BD59-A6C34878D82A}">
                    <a16:rowId xmlns:a16="http://schemas.microsoft.com/office/drawing/2014/main" val="3474878437"/>
                  </a:ext>
                </a:extLst>
              </a:tr>
            </a:tbl>
          </a:graphicData>
        </a:graphic>
      </p:graphicFrame>
      <p:graphicFrame>
        <p:nvGraphicFramePr>
          <p:cNvPr id="5" name="Table 5">
            <a:extLst>
              <a:ext uri="{FF2B5EF4-FFF2-40B4-BE49-F238E27FC236}">
                <a16:creationId xmlns:a16="http://schemas.microsoft.com/office/drawing/2014/main" id="{79E6BD60-C902-4B16-9125-9B6E6367D616}"/>
              </a:ext>
            </a:extLst>
          </p:cNvPr>
          <p:cNvGraphicFramePr>
            <a:graphicFrameLocks noGrp="1"/>
          </p:cNvGraphicFramePr>
          <p:nvPr>
            <p:extLst>
              <p:ext uri="{D42A27DB-BD31-4B8C-83A1-F6EECF244321}">
                <p14:modId xmlns:p14="http://schemas.microsoft.com/office/powerpoint/2010/main" val="969802984"/>
              </p:ext>
            </p:extLst>
          </p:nvPr>
        </p:nvGraphicFramePr>
        <p:xfrm>
          <a:off x="2032000" y="1593272"/>
          <a:ext cx="8128000" cy="73152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274210071"/>
                    </a:ext>
                  </a:extLst>
                </a:gridCol>
                <a:gridCol w="2032000">
                  <a:extLst>
                    <a:ext uri="{9D8B030D-6E8A-4147-A177-3AD203B41FA5}">
                      <a16:colId xmlns:a16="http://schemas.microsoft.com/office/drawing/2014/main" val="1671360655"/>
                    </a:ext>
                  </a:extLst>
                </a:gridCol>
                <a:gridCol w="2032000">
                  <a:extLst>
                    <a:ext uri="{9D8B030D-6E8A-4147-A177-3AD203B41FA5}">
                      <a16:colId xmlns:a16="http://schemas.microsoft.com/office/drawing/2014/main" val="3709219702"/>
                    </a:ext>
                  </a:extLst>
                </a:gridCol>
                <a:gridCol w="2032000">
                  <a:extLst>
                    <a:ext uri="{9D8B030D-6E8A-4147-A177-3AD203B41FA5}">
                      <a16:colId xmlns:a16="http://schemas.microsoft.com/office/drawing/2014/main" val="173580630"/>
                    </a:ext>
                  </a:extLst>
                </a:gridCol>
              </a:tblGrid>
              <a:tr h="330754">
                <a:tc>
                  <a:txBody>
                    <a:bodyPr/>
                    <a:lstStyle/>
                    <a:p>
                      <a:r>
                        <a:rPr lang="en-NZ"/>
                        <a:t>Sprint number</a:t>
                      </a:r>
                    </a:p>
                  </a:txBody>
                  <a:tcPr/>
                </a:tc>
                <a:tc>
                  <a:txBody>
                    <a:bodyPr/>
                    <a:lstStyle/>
                    <a:p>
                      <a:r>
                        <a:rPr lang="en-NZ"/>
                        <a:t>Start date</a:t>
                      </a:r>
                    </a:p>
                  </a:txBody>
                  <a:tcPr/>
                </a:tc>
                <a:tc>
                  <a:txBody>
                    <a:bodyPr/>
                    <a:lstStyle/>
                    <a:p>
                      <a:r>
                        <a:rPr lang="en-NZ"/>
                        <a:t>end date</a:t>
                      </a:r>
                    </a:p>
                  </a:txBody>
                  <a:tcPr/>
                </a:tc>
                <a:tc>
                  <a:txBody>
                    <a:bodyPr/>
                    <a:lstStyle/>
                    <a:p>
                      <a:r>
                        <a:rPr lang="en-NZ"/>
                        <a:t>Work hard rating</a:t>
                      </a:r>
                    </a:p>
                  </a:txBody>
                  <a:tcPr/>
                </a:tc>
                <a:extLst>
                  <a:ext uri="{0D108BD9-81ED-4DB2-BD59-A6C34878D82A}">
                    <a16:rowId xmlns:a16="http://schemas.microsoft.com/office/drawing/2014/main" val="2015294378"/>
                  </a:ext>
                </a:extLst>
              </a:tr>
              <a:tr h="330754">
                <a:tc>
                  <a:txBody>
                    <a:bodyPr/>
                    <a:lstStyle/>
                    <a:p>
                      <a:r>
                        <a:rPr lang="en-NZ"/>
                        <a:t>5</a:t>
                      </a:r>
                    </a:p>
                  </a:txBody>
                  <a:tcPr/>
                </a:tc>
                <a:tc>
                  <a:txBody>
                    <a:bodyPr/>
                    <a:lstStyle/>
                    <a:p>
                      <a:pPr lvl="0">
                        <a:buNone/>
                      </a:pPr>
                      <a:r>
                        <a:rPr lang="en-NZ" sz="1800" b="0" i="0" u="none" strike="noStrike" noProof="0">
                          <a:latin typeface="Calibri"/>
                        </a:rPr>
                        <a:t>13/6/2022</a:t>
                      </a:r>
                      <a:endParaRPr lang="en-US"/>
                    </a:p>
                  </a:txBody>
                  <a:tcPr/>
                </a:tc>
                <a:tc>
                  <a:txBody>
                    <a:bodyPr/>
                    <a:lstStyle/>
                    <a:p>
                      <a:pPr lvl="0">
                        <a:buNone/>
                      </a:pPr>
                      <a:r>
                        <a:rPr lang="en-NZ" sz="1800" b="0" i="0" u="none" strike="noStrike" noProof="0">
                          <a:latin typeface="Calibri"/>
                        </a:rPr>
                        <a:t>24/6/2022</a:t>
                      </a:r>
                      <a:endParaRPr lang="en-US"/>
                    </a:p>
                  </a:txBody>
                  <a:tcPr/>
                </a:tc>
                <a:tc>
                  <a:txBody>
                    <a:bodyPr/>
                    <a:lstStyle/>
                    <a:p>
                      <a:r>
                        <a:rPr lang="en-NZ"/>
                        <a:t>4/5</a:t>
                      </a:r>
                    </a:p>
                  </a:txBody>
                  <a:tcPr/>
                </a:tc>
                <a:extLst>
                  <a:ext uri="{0D108BD9-81ED-4DB2-BD59-A6C34878D82A}">
                    <a16:rowId xmlns:a16="http://schemas.microsoft.com/office/drawing/2014/main" val="948034982"/>
                  </a:ext>
                </a:extLst>
              </a:tr>
            </a:tbl>
          </a:graphicData>
        </a:graphic>
      </p:graphicFrame>
    </p:spTree>
    <p:extLst>
      <p:ext uri="{BB962C8B-B14F-4D97-AF65-F5344CB8AC3E}">
        <p14:creationId xmlns:p14="http://schemas.microsoft.com/office/powerpoint/2010/main" val="1226710352"/>
      </p:ext>
    </p:extLst>
  </p:cSld>
  <p:clrMapOvr>
    <a:masterClrMapping/>
  </p:clrMapOvr>
  <mc:AlternateContent xmlns:mc="http://schemas.openxmlformats.org/markup-compatibility/2006" xmlns:p14="http://schemas.microsoft.com/office/powerpoint/2010/main">
    <mc:Choice Requires="p14">
      <p:transition spd="slow" p14:dur="2000" advTm="21181"/>
    </mc:Choice>
    <mc:Fallback xmlns="">
      <p:transition spd="slow" advTm="2118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8EFD0-A22C-44BB-816F-B4A5B6CF998D}"/>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end of the sprint</a:t>
            </a:r>
            <a:endParaRPr lang="en-NZ"/>
          </a:p>
        </p:txBody>
      </p:sp>
      <p:pic>
        <p:nvPicPr>
          <p:cNvPr id="4" name="Picture 4" descr="A screenshot of a video game&#10;&#10;Description automatically generated">
            <a:extLst>
              <a:ext uri="{FF2B5EF4-FFF2-40B4-BE49-F238E27FC236}">
                <a16:creationId xmlns:a16="http://schemas.microsoft.com/office/drawing/2014/main" id="{DFF28E53-0020-B1AF-2E2E-18F453A3A7BF}"/>
              </a:ext>
            </a:extLst>
          </p:cNvPr>
          <p:cNvPicPr>
            <a:picLocks noGrp="1" noChangeAspect="1"/>
          </p:cNvPicPr>
          <p:nvPr>
            <p:ph idx="1"/>
          </p:nvPr>
        </p:nvPicPr>
        <p:blipFill>
          <a:blip r:embed="rId2"/>
          <a:stretch>
            <a:fillRect/>
          </a:stretch>
        </p:blipFill>
        <p:spPr>
          <a:xfrm>
            <a:off x="2238216" y="1825625"/>
            <a:ext cx="7715567" cy="4351338"/>
          </a:xfrm>
        </p:spPr>
      </p:pic>
    </p:spTree>
    <p:extLst>
      <p:ext uri="{BB962C8B-B14F-4D97-AF65-F5344CB8AC3E}">
        <p14:creationId xmlns:p14="http://schemas.microsoft.com/office/powerpoint/2010/main" val="1068816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C51F5-131B-4C04-BF30-58B2DF38269B}"/>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Notes for next time, future improvements</a:t>
            </a:r>
            <a:endParaRPr lang="en-NZ"/>
          </a:p>
        </p:txBody>
      </p:sp>
      <p:sp>
        <p:nvSpPr>
          <p:cNvPr id="3" name="Content Placeholder 2">
            <a:extLst>
              <a:ext uri="{FF2B5EF4-FFF2-40B4-BE49-F238E27FC236}">
                <a16:creationId xmlns:a16="http://schemas.microsoft.com/office/drawing/2014/main" id="{DE4D5E68-2AC4-4DF3-A7C1-BDAE009BC401}"/>
              </a:ext>
            </a:extLst>
          </p:cNvPr>
          <p:cNvSpPr>
            <a:spLocks noGrp="1"/>
          </p:cNvSpPr>
          <p:nvPr>
            <p:ph idx="1"/>
          </p:nvPr>
        </p:nvSpPr>
        <p:spPr/>
        <p:txBody>
          <a:bodyPr vert="horz" lIns="91440" tIns="45720" rIns="91440" bIns="45720" rtlCol="0" anchor="t">
            <a:normAutofit/>
          </a:bodyPr>
          <a:lstStyle/>
          <a:p>
            <a:r>
              <a:rPr lang="en-NZ" dirty="0">
                <a:cs typeface="Calibri"/>
              </a:rPr>
              <a:t>Overall </a:t>
            </a:r>
            <a:r>
              <a:rPr lang="en-NZ" dirty="0" err="1">
                <a:cs typeface="Calibri"/>
              </a:rPr>
              <a:t>i</a:t>
            </a:r>
            <a:r>
              <a:rPr lang="en-NZ" dirty="0">
                <a:cs typeface="Calibri"/>
              </a:rPr>
              <a:t> think </a:t>
            </a:r>
            <a:r>
              <a:rPr lang="en-NZ" dirty="0" err="1">
                <a:cs typeface="Calibri"/>
              </a:rPr>
              <a:t>i</a:t>
            </a:r>
            <a:r>
              <a:rPr lang="en-NZ" dirty="0">
                <a:cs typeface="Calibri"/>
              </a:rPr>
              <a:t> did a good job on this sprint and so did </a:t>
            </a:r>
            <a:r>
              <a:rPr lang="en-NZ" dirty="0" err="1">
                <a:cs typeface="Calibri"/>
              </a:rPr>
              <a:t>cameron</a:t>
            </a:r>
            <a:r>
              <a:rPr lang="en-NZ" dirty="0">
                <a:cs typeface="Calibri"/>
              </a:rPr>
              <a:t>, we were able to successfully add enemies to the game with a bullet and a mining laser making huge strides in the development of the game. There's is still a lot for us to do we have to add the ability to kill the enemy and for them to kill us, Aswell as giving the player the ability to mine the asteroids and to be able to win the game. I would like to improve my involvement in the side of creating assets and the possibility of me creating a shader for the death of the enemies via an explosion.</a:t>
            </a:r>
            <a:endParaRPr lang="en-NZ" dirty="0"/>
          </a:p>
        </p:txBody>
      </p:sp>
    </p:spTree>
    <p:extLst>
      <p:ext uri="{BB962C8B-B14F-4D97-AF65-F5344CB8AC3E}">
        <p14:creationId xmlns:p14="http://schemas.microsoft.com/office/powerpoint/2010/main" val="641012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8E6D5-FB57-4631-A4B6-1475F057D91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Video of the game at the end of the sprint</a:t>
            </a:r>
            <a:endParaRPr lang="en-NZ"/>
          </a:p>
        </p:txBody>
      </p:sp>
      <p:pic>
        <p:nvPicPr>
          <p:cNvPr id="4" name="Screen Recording 1">
            <a:hlinkClick r:id="" action="ppaction://media"/>
            <a:extLst>
              <a:ext uri="{FF2B5EF4-FFF2-40B4-BE49-F238E27FC236}">
                <a16:creationId xmlns:a16="http://schemas.microsoft.com/office/drawing/2014/main" id="{19F00099-0636-4CCA-9675-6FF98301C1D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8144" y="1825625"/>
            <a:ext cx="7735712" cy="4351338"/>
          </a:xfrm>
          <a:prstGeom prst="rect">
            <a:avLst/>
          </a:prstGeom>
        </p:spPr>
      </p:pic>
    </p:spTree>
    <p:extLst>
      <p:ext uri="{BB962C8B-B14F-4D97-AF65-F5344CB8AC3E}">
        <p14:creationId xmlns:p14="http://schemas.microsoft.com/office/powerpoint/2010/main" val="1259790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18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3D462-F355-46A6-8EAD-228D99791BB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start of the sprint</a:t>
            </a:r>
            <a:endParaRPr lang="en-NZ"/>
          </a:p>
        </p:txBody>
      </p:sp>
      <p:pic>
        <p:nvPicPr>
          <p:cNvPr id="7" name="Picture 7" descr="Graphical user interface, application&#10;&#10;Description automatically generated">
            <a:extLst>
              <a:ext uri="{FF2B5EF4-FFF2-40B4-BE49-F238E27FC236}">
                <a16:creationId xmlns:a16="http://schemas.microsoft.com/office/drawing/2014/main" id="{FC2DB659-97DD-0AE8-3FA1-11492202B0E2}"/>
              </a:ext>
            </a:extLst>
          </p:cNvPr>
          <p:cNvPicPr>
            <a:picLocks noGrp="1" noChangeAspect="1"/>
          </p:cNvPicPr>
          <p:nvPr>
            <p:ph idx="1"/>
          </p:nvPr>
        </p:nvPicPr>
        <p:blipFill>
          <a:blip r:embed="rId2"/>
          <a:stretch>
            <a:fillRect/>
          </a:stretch>
        </p:blipFill>
        <p:spPr>
          <a:xfrm>
            <a:off x="1939853" y="1825625"/>
            <a:ext cx="8312293" cy="4351338"/>
          </a:xfrm>
        </p:spPr>
      </p:pic>
    </p:spTree>
    <p:extLst>
      <p:ext uri="{BB962C8B-B14F-4D97-AF65-F5344CB8AC3E}">
        <p14:creationId xmlns:p14="http://schemas.microsoft.com/office/powerpoint/2010/main" val="3015137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FD314-A58C-47E6-A5B0-EB702F27107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start of the sprint</a:t>
            </a:r>
            <a:endParaRPr lang="en-NZ"/>
          </a:p>
        </p:txBody>
      </p:sp>
      <p:pic>
        <p:nvPicPr>
          <p:cNvPr id="8" name="Picture 8">
            <a:extLst>
              <a:ext uri="{FF2B5EF4-FFF2-40B4-BE49-F238E27FC236}">
                <a16:creationId xmlns:a16="http://schemas.microsoft.com/office/drawing/2014/main" id="{8BA8A4B2-911C-E6E2-6596-45796C5219FB}"/>
              </a:ext>
            </a:extLst>
          </p:cNvPr>
          <p:cNvPicPr>
            <a:picLocks noGrp="1" noChangeAspect="1"/>
          </p:cNvPicPr>
          <p:nvPr>
            <p:ph idx="1"/>
          </p:nvPr>
        </p:nvPicPr>
        <p:blipFill>
          <a:blip r:embed="rId2"/>
          <a:stretch>
            <a:fillRect/>
          </a:stretch>
        </p:blipFill>
        <p:spPr>
          <a:xfrm>
            <a:off x="2230582" y="1816980"/>
            <a:ext cx="8423563" cy="4761173"/>
          </a:xfrm>
        </p:spPr>
      </p:pic>
    </p:spTree>
    <p:extLst>
      <p:ext uri="{BB962C8B-B14F-4D97-AF65-F5344CB8AC3E}">
        <p14:creationId xmlns:p14="http://schemas.microsoft.com/office/powerpoint/2010/main" val="522672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20260-A3EE-4413-B72C-08823F336014}"/>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Sprint Reflection and summary</a:t>
            </a:r>
            <a:endParaRPr lang="en-NZ"/>
          </a:p>
        </p:txBody>
      </p:sp>
      <p:sp>
        <p:nvSpPr>
          <p:cNvPr id="3" name="Content Placeholder 2">
            <a:extLst>
              <a:ext uri="{FF2B5EF4-FFF2-40B4-BE49-F238E27FC236}">
                <a16:creationId xmlns:a16="http://schemas.microsoft.com/office/drawing/2014/main" id="{395C5A98-C029-4C48-8F5A-1A66E3DC4596}"/>
              </a:ext>
            </a:extLst>
          </p:cNvPr>
          <p:cNvSpPr>
            <a:spLocks noGrp="1"/>
          </p:cNvSpPr>
          <p:nvPr>
            <p:ph idx="1"/>
          </p:nvPr>
        </p:nvSpPr>
        <p:spPr/>
        <p:txBody>
          <a:bodyPr vert="horz" lIns="91440" tIns="45720" rIns="91440" bIns="45720" rtlCol="0" anchor="t">
            <a:normAutofit/>
          </a:bodyPr>
          <a:lstStyle/>
          <a:p>
            <a:r>
              <a:rPr lang="en-NZ">
                <a:cs typeface="Calibri"/>
              </a:rPr>
              <a:t>I think </a:t>
            </a:r>
            <a:r>
              <a:rPr lang="en-NZ" err="1">
                <a:cs typeface="Calibri"/>
              </a:rPr>
              <a:t>i</a:t>
            </a:r>
            <a:r>
              <a:rPr lang="en-NZ">
                <a:cs typeface="Calibri"/>
              </a:rPr>
              <a:t> did a good amount of work for this sprint and were </a:t>
            </a:r>
            <a:r>
              <a:rPr lang="en-NZ" err="1">
                <a:cs typeface="Calibri"/>
              </a:rPr>
              <a:t>alot</a:t>
            </a:r>
            <a:r>
              <a:rPr lang="en-NZ">
                <a:cs typeface="Calibri"/>
              </a:rPr>
              <a:t> quicker than earlier ones. I was able to add a bullet that collided with the enemy and pushed them away and i also made a mining laser to mine asteroids i wasn't able to get it to mine asteroids in time for the end of the sprint however every other aspect of it does work and it will be easy to get it to mine them.These 2 additions to the game are essential for it to develop into its intended role. Overall no other problems occurred on the way and </a:t>
            </a:r>
            <a:r>
              <a:rPr lang="en-NZ" err="1">
                <a:cs typeface="Calibri"/>
              </a:rPr>
              <a:t>i</a:t>
            </a:r>
            <a:r>
              <a:rPr lang="en-NZ">
                <a:cs typeface="Calibri"/>
              </a:rPr>
              <a:t> was able to get an important aspect of the game done making it function as intended.</a:t>
            </a:r>
            <a:endParaRPr lang="en-NZ"/>
          </a:p>
        </p:txBody>
      </p:sp>
    </p:spTree>
    <p:extLst>
      <p:ext uri="{BB962C8B-B14F-4D97-AF65-F5344CB8AC3E}">
        <p14:creationId xmlns:p14="http://schemas.microsoft.com/office/powerpoint/2010/main" val="644657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348B1-6C44-4E41-B334-FD04552ADEB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Briefly describe other team members contributions</a:t>
            </a:r>
            <a:endParaRPr lang="en-NZ"/>
          </a:p>
        </p:txBody>
      </p:sp>
      <p:sp>
        <p:nvSpPr>
          <p:cNvPr id="3" name="Content Placeholder 2">
            <a:extLst>
              <a:ext uri="{FF2B5EF4-FFF2-40B4-BE49-F238E27FC236}">
                <a16:creationId xmlns:a16="http://schemas.microsoft.com/office/drawing/2014/main" id="{9982F17B-AAEE-48B3-B3DA-CEFE96B9BE01}"/>
              </a:ext>
            </a:extLst>
          </p:cNvPr>
          <p:cNvSpPr>
            <a:spLocks noGrp="1"/>
          </p:cNvSpPr>
          <p:nvPr>
            <p:ph idx="1"/>
          </p:nvPr>
        </p:nvSpPr>
        <p:spPr/>
        <p:txBody>
          <a:bodyPr vert="horz" lIns="91440" tIns="45720" rIns="91440" bIns="45720" rtlCol="0" anchor="t">
            <a:normAutofit/>
          </a:bodyPr>
          <a:lstStyle/>
          <a:p>
            <a:r>
              <a:rPr lang="en-NZ">
                <a:cs typeface="Calibri"/>
              </a:rPr>
              <a:t>Cam was able to finish the mechanics of the enemies controls and implement them into the main game, there were also put into the physics engine meaning that is also complete. This enabled the enemy to seek and follow the player whilst avoiding other enemies and asteroids within it's path. This enabled the game to gain take a huge step in progress.</a:t>
            </a:r>
          </a:p>
          <a:p>
            <a:r>
              <a:rPr lang="en-NZ">
                <a:cs typeface="Calibri"/>
              </a:rPr>
              <a:t>Overall he did a good job in this sprint and allowed the game to develop further making the completion of the enemy controls an important step for the game.</a:t>
            </a:r>
          </a:p>
        </p:txBody>
      </p:sp>
    </p:spTree>
    <p:extLst>
      <p:ext uri="{BB962C8B-B14F-4D97-AF65-F5344CB8AC3E}">
        <p14:creationId xmlns:p14="http://schemas.microsoft.com/office/powerpoint/2010/main" val="3393017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7072-5945-43C4-9DEB-00C3416EF435}"/>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Major Changes and Achievements Described</a:t>
            </a:r>
            <a:endParaRPr lang="en-NZ"/>
          </a:p>
        </p:txBody>
      </p:sp>
      <p:sp>
        <p:nvSpPr>
          <p:cNvPr id="3" name="Content Placeholder 2">
            <a:extLst>
              <a:ext uri="{FF2B5EF4-FFF2-40B4-BE49-F238E27FC236}">
                <a16:creationId xmlns:a16="http://schemas.microsoft.com/office/drawing/2014/main" id="{EA40D43B-7936-4112-B6CF-584112EFD9D9}"/>
              </a:ext>
            </a:extLst>
          </p:cNvPr>
          <p:cNvSpPr>
            <a:spLocks noGrp="1"/>
          </p:cNvSpPr>
          <p:nvPr>
            <p:ph idx="1"/>
          </p:nvPr>
        </p:nvSpPr>
        <p:spPr/>
        <p:txBody>
          <a:bodyPr vert="horz" lIns="91440" tIns="45720" rIns="91440" bIns="45720" rtlCol="0" anchor="t">
            <a:normAutofit/>
          </a:bodyPr>
          <a:lstStyle/>
          <a:p>
            <a:r>
              <a:rPr lang="en-NZ" sz="2000">
                <a:cs typeface="Calibri"/>
              </a:rPr>
              <a:t>Added a mining laser to the game which can be used by the player by pressing 2 and then clicking the mouse, it has a range of around 200 pixels and when contact is made with an asteroid a contact sprite is put on the end of the laser and then is prohibited to go any further.</a:t>
            </a:r>
          </a:p>
          <a:p>
            <a:r>
              <a:rPr lang="en-NZ" sz="2000">
                <a:cs typeface="Calibri"/>
              </a:rPr>
              <a:t>Added a bullet to the game which is accessed by the player by pressing 1 and then clicking the mouse firing a single bullet in the direction the curser is at. On impact with an enemy, it will catapult them away same with if contact with an asteroid is made.</a:t>
            </a:r>
          </a:p>
          <a:p>
            <a:r>
              <a:rPr lang="en-NZ" sz="2000">
                <a:cs typeface="Calibri"/>
              </a:rPr>
              <a:t>Added and finished enemy controls and mechanics. Enemy is able to seek out player whilst avoiding other enemies and asteroids in its path by changing its trajectory on the go.</a:t>
            </a:r>
          </a:p>
          <a:p>
            <a:r>
              <a:rPr lang="en-NZ" sz="2000">
                <a:cs typeface="Calibri"/>
              </a:rPr>
              <a:t>Overall, these changes enabled the game to grow and developed getting it closer to its finished state.</a:t>
            </a:r>
          </a:p>
        </p:txBody>
      </p:sp>
    </p:spTree>
    <p:extLst>
      <p:ext uri="{BB962C8B-B14F-4D97-AF65-F5344CB8AC3E}">
        <p14:creationId xmlns:p14="http://schemas.microsoft.com/office/powerpoint/2010/main" val="100282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5B6D6-623C-443F-9CB5-C287DBF454DF}"/>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 Description of your testing</a:t>
            </a:r>
            <a:endParaRPr lang="en-NZ"/>
          </a:p>
        </p:txBody>
      </p:sp>
      <p:sp>
        <p:nvSpPr>
          <p:cNvPr id="3" name="Content Placeholder 2">
            <a:extLst>
              <a:ext uri="{FF2B5EF4-FFF2-40B4-BE49-F238E27FC236}">
                <a16:creationId xmlns:a16="http://schemas.microsoft.com/office/drawing/2014/main" id="{1C24FB70-6C5D-4D59-87BD-68D42157115E}"/>
              </a:ext>
            </a:extLst>
          </p:cNvPr>
          <p:cNvSpPr>
            <a:spLocks noGrp="1"/>
          </p:cNvSpPr>
          <p:nvPr>
            <p:ph idx="1"/>
          </p:nvPr>
        </p:nvSpPr>
        <p:spPr/>
        <p:txBody>
          <a:bodyPr vert="horz" lIns="91440" tIns="45720" rIns="91440" bIns="45720" rtlCol="0" anchor="t">
            <a:normAutofit lnSpcReduction="10000"/>
          </a:bodyPr>
          <a:lstStyle/>
          <a:p>
            <a:r>
              <a:rPr lang="en-NZ">
                <a:cs typeface="Calibri"/>
              </a:rPr>
              <a:t>Tested the mining laser by firing it at an asteroid and found that it did make contact making a contact sprite and the length of the laser did not extend beyond the asteroid it contacted showing that it is working passing testing.</a:t>
            </a:r>
          </a:p>
          <a:p>
            <a:r>
              <a:rPr lang="en-NZ">
                <a:cs typeface="Calibri"/>
              </a:rPr>
              <a:t>Tested bullet by firing it at an enemy, found that it pushed them away to a considerable distance, it also disappeared upon impact with object saving computational power showing that the bullet works and functions passing testing.</a:t>
            </a:r>
          </a:p>
          <a:p>
            <a:r>
              <a:rPr lang="en-NZ">
                <a:cs typeface="Calibri"/>
              </a:rPr>
              <a:t>Since the mechanics of the enemy has been tested as it was built we just need to see whether it transitioned ok into the game and we found that it did and it function as intended passing testing.</a:t>
            </a:r>
          </a:p>
        </p:txBody>
      </p:sp>
    </p:spTree>
    <p:extLst>
      <p:ext uri="{BB962C8B-B14F-4D97-AF65-F5344CB8AC3E}">
        <p14:creationId xmlns:p14="http://schemas.microsoft.com/office/powerpoint/2010/main" val="956997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9356E-9BF0-4C7F-B160-63E2CAAB4747}"/>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Link to testing results/tables</a:t>
            </a:r>
            <a:endParaRPr lang="en-NZ"/>
          </a:p>
        </p:txBody>
      </p:sp>
      <p:sp>
        <p:nvSpPr>
          <p:cNvPr id="3" name="Content Placeholder 2">
            <a:extLst>
              <a:ext uri="{FF2B5EF4-FFF2-40B4-BE49-F238E27FC236}">
                <a16:creationId xmlns:a16="http://schemas.microsoft.com/office/drawing/2014/main" id="{BA99A28C-9DF0-4DD2-A79C-01C97BB1774E}"/>
              </a:ext>
            </a:extLst>
          </p:cNvPr>
          <p:cNvSpPr>
            <a:spLocks noGrp="1"/>
          </p:cNvSpPr>
          <p:nvPr>
            <p:ph idx="1"/>
          </p:nvPr>
        </p:nvSpPr>
        <p:spPr/>
        <p:txBody>
          <a:bodyPr/>
          <a:lstStyle/>
          <a:p>
            <a:endParaRPr lang="en-NZ"/>
          </a:p>
        </p:txBody>
      </p:sp>
    </p:spTree>
    <p:extLst>
      <p:ext uri="{BB962C8B-B14F-4D97-AF65-F5344CB8AC3E}">
        <p14:creationId xmlns:p14="http://schemas.microsoft.com/office/powerpoint/2010/main" val="109807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DFAE7-16D6-4379-9CB0-E25D979C6CC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end of the sprint</a:t>
            </a:r>
            <a:endParaRPr lang="en-NZ"/>
          </a:p>
        </p:txBody>
      </p:sp>
      <p:pic>
        <p:nvPicPr>
          <p:cNvPr id="4" name="Picture 4" descr="A screenshot of a computer&#10;&#10;Description automatically generated">
            <a:extLst>
              <a:ext uri="{FF2B5EF4-FFF2-40B4-BE49-F238E27FC236}">
                <a16:creationId xmlns:a16="http://schemas.microsoft.com/office/drawing/2014/main" id="{D8E95691-AE36-43D3-B2E7-1474C7170D3C}"/>
              </a:ext>
            </a:extLst>
          </p:cNvPr>
          <p:cNvPicPr>
            <a:picLocks noGrp="1" noChangeAspect="1"/>
          </p:cNvPicPr>
          <p:nvPr>
            <p:ph idx="1"/>
          </p:nvPr>
        </p:nvPicPr>
        <p:blipFill>
          <a:blip r:embed="rId2"/>
          <a:stretch>
            <a:fillRect/>
          </a:stretch>
        </p:blipFill>
        <p:spPr>
          <a:xfrm>
            <a:off x="2181019" y="1825625"/>
            <a:ext cx="7829962" cy="4351338"/>
          </a:xfrm>
        </p:spPr>
      </p:pic>
    </p:spTree>
    <p:extLst>
      <p:ext uri="{BB962C8B-B14F-4D97-AF65-F5344CB8AC3E}">
        <p14:creationId xmlns:p14="http://schemas.microsoft.com/office/powerpoint/2010/main" val="2392335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B6AB554CF20AD42AC4708F45D93F166" ma:contentTypeVersion="9" ma:contentTypeDescription="Create a new document." ma:contentTypeScope="" ma:versionID="0a3d88215ec9fa85ba546d2369c52e52">
  <xsd:schema xmlns:xsd="http://www.w3.org/2001/XMLSchema" xmlns:xs="http://www.w3.org/2001/XMLSchema" xmlns:p="http://schemas.microsoft.com/office/2006/metadata/properties" xmlns:ns3="d63ed820-7eeb-4422-a0e6-b267ad2f6a02" xmlns:ns4="30fe5d18-d20d-4d59-ab63-b1360231ded2" targetNamespace="http://schemas.microsoft.com/office/2006/metadata/properties" ma:root="true" ma:fieldsID="4938de760699c3a66b5bba1c9df78a0e" ns3:_="" ns4:_="">
    <xsd:import namespace="d63ed820-7eeb-4422-a0e6-b267ad2f6a02"/>
    <xsd:import namespace="30fe5d18-d20d-4d59-ab63-b1360231ded2"/>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3ed820-7eeb-4422-a0e6-b267ad2f6a02"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0fe5d18-d20d-4d59-ab63-b1360231ded2"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B7362-65D2-48C8-91D2-FDDEB1D19EA5}">
  <ds:schemaRefs>
    <ds:schemaRef ds:uri="30fe5d18-d20d-4d59-ab63-b1360231ded2"/>
    <ds:schemaRef ds:uri="d63ed820-7eeb-4422-a0e6-b267ad2f6a0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DE07F45B-218F-46D8-8790-36A2940A4CD8}">
  <ds:schemaRefs>
    <ds:schemaRef ds:uri="30fe5d18-d20d-4d59-ab63-b1360231ded2"/>
    <ds:schemaRef ds:uri="d63ed820-7eeb-4422-a0e6-b267ad2f6a0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28388FC-31DB-478A-B0F5-C2D3C58AF58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KANBAN board at the start of the sprint</vt:lpstr>
      <vt:lpstr>Screenshot of the game at the start of the sprint</vt:lpstr>
      <vt:lpstr>Sprint Reflection and summary</vt:lpstr>
      <vt:lpstr>Briefly describe other team members contributions</vt:lpstr>
      <vt:lpstr>Major Changes and Achievements Described</vt:lpstr>
      <vt:lpstr>Brief Description of your testing</vt:lpstr>
      <vt:lpstr>Link to testing results/tables</vt:lpstr>
      <vt:lpstr>KANBAN board at the end of the sprint</vt:lpstr>
      <vt:lpstr>Screenshot of the game at the end of the sprint</vt:lpstr>
      <vt:lpstr>Notes for next time, future improvements</vt:lpstr>
      <vt:lpstr>Video of the game at the end of the sprint</vt:lpstr>
    </vt:vector>
  </TitlesOfParts>
  <Company>Kerikeri High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Campbell</dc:creator>
  <cp:revision>170</cp:revision>
  <dcterms:created xsi:type="dcterms:W3CDTF">2022-03-30T23:42:42Z</dcterms:created>
  <dcterms:modified xsi:type="dcterms:W3CDTF">2022-09-29T12:17:57Z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0x010100CB6AB554CF20AD42AC4708F45D93F166</vt:lpwstr>
  </property>
</Properties>
</file>

<file path=docProps/thumbnail.jpeg>
</file>